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5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4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578231" y="1096299"/>
            <a:ext cx="4259002" cy="4607420"/>
          </a:xfrm>
        </p:spPr>
        <p:txBody>
          <a:bodyPr/>
          <a:lstStyle/>
          <a:p>
            <a:r>
              <a:rPr lang="de-DE" b="1" u="sng" dirty="0"/>
              <a:t>Fünf Verfassungsorgane und drei Gewalten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9447" y="1270508"/>
            <a:ext cx="8271642" cy="5120640"/>
          </a:xfrm>
        </p:spPr>
        <p:txBody>
          <a:bodyPr>
            <a:normAutofit/>
          </a:bodyPr>
          <a:lstStyle/>
          <a:p>
            <a:r>
              <a:rPr lang="de-DE" sz="2800" b="1" u="sng" dirty="0"/>
              <a:t>Legislative</a:t>
            </a:r>
            <a:r>
              <a:rPr lang="de-DE" sz="2800" dirty="0"/>
              <a:t> =&gt; Bundestag &amp; Bundesrat</a:t>
            </a:r>
          </a:p>
          <a:p>
            <a:r>
              <a:rPr lang="de-DE" sz="2800" b="1" u="sng" dirty="0"/>
              <a:t>Judikative</a:t>
            </a:r>
            <a:r>
              <a:rPr lang="de-DE" sz="2800" dirty="0"/>
              <a:t> =&gt; Bundesverfassungsgericht </a:t>
            </a:r>
          </a:p>
          <a:p>
            <a:r>
              <a:rPr lang="de-DE" sz="2800" b="1" u="sng" dirty="0"/>
              <a:t>Exekutive</a:t>
            </a:r>
            <a:r>
              <a:rPr lang="de-DE" sz="2800" dirty="0"/>
              <a:t> =&gt; Bundespräsident &amp; Bundesregierung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3745391"/>
      </p:ext>
    </p:extLst>
  </p:cSld>
  <p:clrMapOvr>
    <a:masterClrMapping/>
  </p:clrMapOvr>
  <p:transition spd="slow" advTm="2303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1954" y="1298448"/>
            <a:ext cx="7593094" cy="3255264"/>
          </a:xfrm>
        </p:spPr>
        <p:txBody>
          <a:bodyPr>
            <a:normAutofit/>
          </a:bodyPr>
          <a:lstStyle/>
          <a:p>
            <a:r>
              <a:rPr lang="de-DE" sz="6600" b="1" dirty="0"/>
              <a:t>Die Bundesregierung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1954" y="4536120"/>
            <a:ext cx="7870987" cy="949584"/>
          </a:xfrm>
        </p:spPr>
        <p:txBody>
          <a:bodyPr>
            <a:noAutofit/>
          </a:bodyPr>
          <a:lstStyle/>
          <a:p>
            <a:r>
              <a:rPr lang="de-DE" sz="2400" dirty="0"/>
              <a:t>! </a:t>
            </a:r>
            <a:r>
              <a:rPr lang="de-DE" sz="2400" u="sng" dirty="0"/>
              <a:t>Auch Bundeskabinett genannt, ist ein Verfassungsorgan, welches die Exekutivgewalt auf der Bundesebene ausübt !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l="26739" t="14359" r="20462" b="15218"/>
          <a:stretch/>
        </p:blipFill>
        <p:spPr>
          <a:xfrm>
            <a:off x="9144001" y="3806939"/>
            <a:ext cx="3048000" cy="2284727"/>
          </a:xfrm>
          <a:prstGeom prst="rect">
            <a:avLst/>
          </a:prstGeom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1069848" y="4553712"/>
            <a:ext cx="7315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408074"/>
      </p:ext>
    </p:extLst>
  </p:cSld>
  <p:clrMapOvr>
    <a:masterClrMapping/>
  </p:clrMapOvr>
  <p:transition spd="slow" advTm="328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25" t="42840" r="13627" b="23404"/>
          <a:stretch/>
        </p:blipFill>
        <p:spPr>
          <a:xfrm>
            <a:off x="4972050" y="1123837"/>
            <a:ext cx="5435391" cy="1957388"/>
          </a:xfrm>
          <a:prstGeom prst="rect">
            <a:avLst/>
          </a:prstGeom>
        </p:spPr>
      </p:pic>
      <p:sp>
        <p:nvSpPr>
          <p:cNvPr id="7" name="Pfeil nach unten 6"/>
          <p:cNvSpPr/>
          <p:nvPr/>
        </p:nvSpPr>
        <p:spPr>
          <a:xfrm>
            <a:off x="5072062" y="3186246"/>
            <a:ext cx="342900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>
            <a:off x="9970293" y="3186246"/>
            <a:ext cx="357187" cy="371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495270" y="3725030"/>
            <a:ext cx="3839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000" dirty="0"/>
              <a:t>Wird vom Bundestag gewählt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000" dirty="0"/>
              <a:t>Schlägt den Bundesminister vor, welcher dann vom Bundespräsidenten ernannt wird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77136" y="3725030"/>
            <a:ext cx="4443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000" dirty="0"/>
              <a:t>Dürfen ihr Ministerium selbstständig leiten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2586081"/>
            <a:ext cx="37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>
                <a:solidFill>
                  <a:schemeClr val="bg1"/>
                </a:solidFill>
                <a:latin typeface="+mj-lt"/>
              </a:rPr>
              <a:t>Bildung der Bundes-</a:t>
            </a:r>
          </a:p>
          <a:p>
            <a:r>
              <a:rPr lang="de-DE" sz="3600" b="1" u="sng" dirty="0" err="1">
                <a:solidFill>
                  <a:schemeClr val="bg1"/>
                </a:solidFill>
                <a:latin typeface="+mj-lt"/>
              </a:rPr>
              <a:t>regierung</a:t>
            </a:r>
            <a:endParaRPr lang="de-DE" sz="36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2424246"/>
      </p:ext>
    </p:extLst>
  </p:cSld>
  <p:clrMapOvr>
    <a:masterClrMapping/>
  </p:clrMapOvr>
  <p:transition spd="slow" advTm="183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23837"/>
            <a:ext cx="3457575" cy="4601183"/>
          </a:xfrm>
        </p:spPr>
        <p:txBody>
          <a:bodyPr/>
          <a:lstStyle/>
          <a:p>
            <a:r>
              <a:rPr lang="de-DE" b="1" u="sng" dirty="0"/>
              <a:t>Aufgaben der Bundesregierung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69267" y="864108"/>
            <a:ext cx="8160807" cy="512064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de-DE" sz="2400" dirty="0"/>
              <a:t>Setzt Willen der Mehrheit in praktische Politik um</a:t>
            </a:r>
          </a:p>
          <a:p>
            <a:pPr>
              <a:buFont typeface="Arial" charset="0"/>
              <a:buChar char="•"/>
            </a:pPr>
            <a:r>
              <a:rPr lang="de-DE" sz="2400" dirty="0"/>
              <a:t>Besitzt Recht, Gesetzesvorlagen in Bundestag einzubringen</a:t>
            </a:r>
          </a:p>
          <a:p>
            <a:pPr>
              <a:buFont typeface="Arial" charset="0"/>
              <a:buChar char="•"/>
            </a:pPr>
            <a:r>
              <a:rPr lang="de-DE" sz="2400" dirty="0"/>
              <a:t>Verantwortlich für Verwirklichung von Gesetzen</a:t>
            </a:r>
          </a:p>
          <a:p>
            <a:pPr>
              <a:buFont typeface="Arial" charset="0"/>
              <a:buChar char="•"/>
            </a:pPr>
            <a:r>
              <a:rPr lang="de-DE" sz="2400" dirty="0"/>
              <a:t>Nennt Lösungen für Probleme =&gt; Gesetzesvorschläge</a:t>
            </a:r>
          </a:p>
          <a:p>
            <a:pPr>
              <a:buFont typeface="Arial" charset="0"/>
              <a:buChar char="•"/>
            </a:pPr>
            <a:r>
              <a:rPr lang="de-DE" sz="2400" dirty="0"/>
              <a:t>Gestaltung zu auswärtigen Beziehungen</a:t>
            </a:r>
          </a:p>
        </p:txBody>
      </p:sp>
    </p:spTree>
    <p:extLst>
      <p:ext uri="{BB962C8B-B14F-4D97-AF65-F5344CB8AC3E}">
        <p14:creationId xmlns:p14="http://schemas.microsoft.com/office/powerpoint/2010/main" val="1525647445"/>
      </p:ext>
    </p:extLst>
  </p:cSld>
  <p:clrMapOvr>
    <a:masterClrMapping/>
  </p:clrMapOvr>
  <p:transition spd="slow" advTm="155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1123837"/>
            <a:ext cx="3529013" cy="4601183"/>
          </a:xfrm>
        </p:spPr>
        <p:txBody>
          <a:bodyPr/>
          <a:lstStyle/>
          <a:p>
            <a:r>
              <a:rPr lang="de-DE" b="1" u="sng" dirty="0"/>
              <a:t>Prinzipien, nach denen die Bundesregierung arbeitet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9254" y="992695"/>
            <a:ext cx="7832195" cy="5120640"/>
          </a:xfrm>
        </p:spPr>
        <p:txBody>
          <a:bodyPr>
            <a:normAutofit/>
          </a:bodyPr>
          <a:lstStyle/>
          <a:p>
            <a:r>
              <a:rPr lang="de-DE" sz="2400" b="1" u="sng" dirty="0"/>
              <a:t>Kanzlerprinzip</a:t>
            </a:r>
            <a:r>
              <a:rPr lang="de-DE" sz="2400" dirty="0"/>
              <a:t>: Bundeskanzler bestimmt Richtlinien der Politik und trägt Verantwortung dafür</a:t>
            </a:r>
          </a:p>
          <a:p>
            <a:r>
              <a:rPr lang="de-DE" sz="2400" b="1" u="sng" dirty="0"/>
              <a:t>Ressortprinzip</a:t>
            </a:r>
            <a:r>
              <a:rPr lang="de-DE" sz="2400" dirty="0"/>
              <a:t>: Minister leitet sein Ressort selbständig und in eigener Verantwortung</a:t>
            </a:r>
          </a:p>
          <a:p>
            <a:r>
              <a:rPr lang="de-DE" sz="2400" b="1" u="sng" dirty="0"/>
              <a:t>Kollegial- und Kabinettsprinzip</a:t>
            </a:r>
            <a:r>
              <a:rPr lang="de-DE" sz="2400" dirty="0"/>
              <a:t>: Regierung berät und beschließt gemeinsam über Gesetzesentwürfe, Streitfragen etc. </a:t>
            </a:r>
          </a:p>
        </p:txBody>
      </p:sp>
    </p:spTree>
    <p:extLst>
      <p:ext uri="{BB962C8B-B14F-4D97-AF65-F5344CB8AC3E}">
        <p14:creationId xmlns:p14="http://schemas.microsoft.com/office/powerpoint/2010/main" val="1218897088"/>
      </p:ext>
    </p:extLst>
  </p:cSld>
  <p:clrMapOvr>
    <a:masterClrMapping/>
  </p:clrMapOvr>
  <p:transition spd="slow" advTm="301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7" y="1123836"/>
            <a:ext cx="3176081" cy="4601183"/>
          </a:xfrm>
        </p:spPr>
        <p:txBody>
          <a:bodyPr/>
          <a:lstStyle/>
          <a:p>
            <a:r>
              <a:rPr lang="de-DE" dirty="0"/>
              <a:t>Die Rolle </a:t>
            </a:r>
            <a:r>
              <a:rPr lang="de-DE"/>
              <a:t>des Bundeskanzlers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69268" y="864108"/>
            <a:ext cx="7789332" cy="5120640"/>
          </a:xfrm>
        </p:spPr>
        <p:txBody>
          <a:bodyPr>
            <a:normAutofit/>
          </a:bodyPr>
          <a:lstStyle/>
          <a:p>
            <a:r>
              <a:rPr lang="de-DE" sz="2400" dirty="0"/>
              <a:t>Kann Grundlinien in Bereichen der Politik festlegen</a:t>
            </a:r>
          </a:p>
          <a:p>
            <a:r>
              <a:rPr lang="de-DE" sz="2400" dirty="0"/>
              <a:t>Besitzt Recht, Minister vorzuschlagen bzw. dessen Entlassung</a:t>
            </a:r>
          </a:p>
          <a:p>
            <a:r>
              <a:rPr lang="de-DE" sz="2400" dirty="0"/>
              <a:t>Bundeskanzler hofft auf Vertrauen des Bundestags (Ablehnung=Vorschlag an Bundespräsidenten, Bundestag aufzulösen)</a:t>
            </a:r>
          </a:p>
        </p:txBody>
      </p:sp>
    </p:spTree>
    <p:extLst>
      <p:ext uri="{BB962C8B-B14F-4D97-AF65-F5344CB8AC3E}">
        <p14:creationId xmlns:p14="http://schemas.microsoft.com/office/powerpoint/2010/main" val="942214080"/>
      </p:ext>
    </p:extLst>
  </p:cSld>
  <p:clrMapOvr>
    <a:masterClrMapping/>
  </p:clrMapOvr>
  <p:transition spd="slow" advTm="345">
    <p:push dir="u"/>
  </p:transition>
</p:sld>
</file>

<file path=ppt/theme/theme1.xml><?xml version="1.0" encoding="utf-8"?>
<a:theme xmlns:a="http://schemas.openxmlformats.org/drawingml/2006/main" name="Rahmen">
  <a:themeElements>
    <a:clrScheme name="Benutzerdefiniert 26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DFA911"/>
      </a:accent1>
      <a:accent2>
        <a:srgbClr val="FF2600"/>
      </a:accent2>
      <a:accent3>
        <a:srgbClr val="B64926"/>
      </a:accent3>
      <a:accent4>
        <a:srgbClr val="FF8427"/>
      </a:accent4>
      <a:accent5>
        <a:srgbClr val="FF7D78"/>
      </a:accent5>
      <a:accent6>
        <a:srgbClr val="B22600"/>
      </a:accent6>
      <a:hlink>
        <a:srgbClr val="FF7D78"/>
      </a:hlink>
      <a:folHlink>
        <a:srgbClr val="666699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Rahmen</Template>
  <TotalTime>0</TotalTime>
  <Words>174</Words>
  <Application>Microsoft Office PowerPoint</Application>
  <PresentationFormat>Breitbild</PresentationFormat>
  <Paragraphs>25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Corbel</vt:lpstr>
      <vt:lpstr>Wingdings 2</vt:lpstr>
      <vt:lpstr>Rahmen</vt:lpstr>
      <vt:lpstr>Fünf Verfassungsorgane und drei Gewalten</vt:lpstr>
      <vt:lpstr>Die Bundesregierung</vt:lpstr>
      <vt:lpstr>PowerPoint-Präsentation</vt:lpstr>
      <vt:lpstr>Aufgaben der Bundesregierung</vt:lpstr>
      <vt:lpstr>Prinzipien, nach denen die Bundesregierung arbeitet</vt:lpstr>
      <vt:lpstr>Die Rolle des Bundeskanzlers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Bundesregierung</dc:title>
  <dc:creator>Leonie Eirich</dc:creator>
  <cp:lastModifiedBy>Sandra Hartmann</cp:lastModifiedBy>
  <cp:revision>14</cp:revision>
  <dcterms:created xsi:type="dcterms:W3CDTF">2020-11-24T17:57:42Z</dcterms:created>
  <dcterms:modified xsi:type="dcterms:W3CDTF">2020-11-25T10:19:07Z</dcterms:modified>
</cp:coreProperties>
</file>